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6"/>
  </p:notesMasterIdLst>
  <p:handoutMasterIdLst>
    <p:handoutMasterId r:id="rId7"/>
  </p:handoutMasterIdLst>
  <p:sldIdLst>
    <p:sldId id="256" r:id="rId2"/>
    <p:sldId id="321" r:id="rId3"/>
    <p:sldId id="322" r:id="rId4"/>
    <p:sldId id="323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7">
          <p15:clr>
            <a:srgbClr val="A4A3A4"/>
          </p15:clr>
        </p15:guide>
        <p15:guide id="2" orient="horz" pos="4201">
          <p15:clr>
            <a:srgbClr val="A4A3A4"/>
          </p15:clr>
        </p15:guide>
        <p15:guide id="3" orient="horz" pos="1253">
          <p15:clr>
            <a:srgbClr val="A4A3A4"/>
          </p15:clr>
        </p15:guide>
        <p15:guide id="4" orient="horz" pos="1706">
          <p15:clr>
            <a:srgbClr val="A4A3A4"/>
          </p15:clr>
        </p15:guide>
        <p15:guide id="5" pos="2900">
          <p15:clr>
            <a:srgbClr val="A4A3A4"/>
          </p15:clr>
        </p15:guide>
        <p15:guide id="6" pos="113">
          <p15:clr>
            <a:srgbClr val="A4A3A4"/>
          </p15:clr>
        </p15:guide>
        <p15:guide id="7" pos="5647">
          <p15:clr>
            <a:srgbClr val="A4A3A4"/>
          </p15:clr>
        </p15:guide>
        <p15:guide id="8" pos="340">
          <p15:clr>
            <a:srgbClr val="A4A3A4"/>
          </p15:clr>
        </p15:guide>
        <p15:guide id="9" pos="3107">
          <p15:clr>
            <a:srgbClr val="A4A3A4"/>
          </p15:clr>
        </p15:guide>
        <p15:guide id="10" orient="horz" pos="1593">
          <p15:clr>
            <a:srgbClr val="A4A3A4"/>
          </p15:clr>
        </p15:guide>
        <p15:guide id="11" orient="horz" pos="2712">
          <p15:clr>
            <a:srgbClr val="A4A3A4"/>
          </p15:clr>
        </p15:guide>
        <p15:guide id="12" orient="horz" pos="116">
          <p15:clr>
            <a:srgbClr val="A4A3A4"/>
          </p15:clr>
        </p15:guide>
        <p15:guide id="13" orient="horz" pos="3988">
          <p15:clr>
            <a:srgbClr val="A4A3A4"/>
          </p15:clr>
        </p15:guide>
        <p15:guide id="14" pos="2880">
          <p15:clr>
            <a:srgbClr val="A4A3A4"/>
          </p15:clr>
        </p15:guide>
        <p15:guide id="15" pos="54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569"/>
    <a:srgbClr val="DADFE1"/>
    <a:srgbClr val="231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89" autoAdjust="0"/>
    <p:restoredTop sz="94660"/>
  </p:normalViewPr>
  <p:slideViewPr>
    <p:cSldViewPr>
      <p:cViewPr varScale="1">
        <p:scale>
          <a:sx n="128" d="100"/>
          <a:sy n="128" d="100"/>
        </p:scale>
        <p:origin x="1648" y="176"/>
      </p:cViewPr>
      <p:guideLst>
        <p:guide orient="horz" pos="117"/>
        <p:guide orient="horz" pos="4201"/>
        <p:guide orient="horz" pos="1253"/>
        <p:guide orient="horz" pos="1706"/>
        <p:guide pos="2900"/>
        <p:guide pos="113"/>
        <p:guide pos="5647"/>
        <p:guide pos="340"/>
        <p:guide pos="3107"/>
        <p:guide orient="horz" pos="1593"/>
        <p:guide orient="horz" pos="2712"/>
        <p:guide orient="horz" pos="116"/>
        <p:guide orient="horz" pos="3988"/>
        <p:guide pos="2880"/>
        <p:guide pos="54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816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64090ED-5EC6-4111-8CF6-F36984F9B194}" type="datetimeFigureOut">
              <a:rPr lang="en-US" smtClean="0"/>
              <a:t>2/10/23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385BFDD-5CE0-4EB1-9DB9-C24FEBDF06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471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935C31C-8E08-4D7B-BC93-71FC01A28250}" type="datetimeFigureOut">
              <a:rPr lang="en-US" smtClean="0"/>
              <a:t>2/10/23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3BE892B-22F5-47D1-9DB0-B3CF47B1F6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66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2520000" y="2527143"/>
            <a:ext cx="6084000" cy="1782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0000" y="2528968"/>
            <a:ext cx="6084000" cy="612000"/>
          </a:xfrm>
        </p:spPr>
        <p:txBody>
          <a:bodyPr tIns="0" rIns="180000" bIns="0" anchor="b" anchorCtr="0"/>
          <a:lstStyle>
            <a:lvl1pPr>
              <a:lnSpc>
                <a:spcPts val="3300"/>
              </a:lnSpc>
              <a:defRPr sz="3200" b="1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0000" y="3140968"/>
            <a:ext cx="6084000" cy="846000"/>
          </a:xfrm>
        </p:spPr>
        <p:txBody>
          <a:bodyPr lIns="360000" rIns="180000">
            <a:noAutofit/>
          </a:bodyPr>
          <a:lstStyle>
            <a:lvl1pPr marL="0" indent="0" algn="l">
              <a:lnSpc>
                <a:spcPts val="3300"/>
              </a:lnSpc>
              <a:spcBef>
                <a:spcPts val="0"/>
              </a:spcBef>
              <a:buNone/>
              <a:defRPr sz="32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20000" y="4013684"/>
            <a:ext cx="1152000" cy="180000"/>
          </a:xfrm>
        </p:spPr>
        <p:txBody>
          <a:bodyPr lIns="360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EDE202-F4D4-4103-8959-95B8D9C65C70}" type="datetime1">
              <a:rPr lang="en-US" smtClean="0"/>
              <a:pPr/>
              <a:t>2/10/23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520000"/>
            <a:ext cx="1805675" cy="1800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200" y="5958000"/>
            <a:ext cx="1568888" cy="360000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4"/>
            <p:cNvSpPr/>
            <p:nvPr userDrawn="1"/>
          </p:nvSpPr>
          <p:spPr>
            <a:xfrm>
              <a:off x="0" y="0"/>
              <a:ext cx="9144000" cy="18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6678000"/>
              <a:ext cx="9144000" cy="18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0"/>
              <a:ext cx="180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964000" y="0"/>
              <a:ext cx="180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68374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EACF-A4E6-45EB-8D95-22D9B399EEA5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40000" y="1981145"/>
            <a:ext cx="3780000" cy="41400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824448" y="1447281"/>
            <a:ext cx="3780000" cy="900000"/>
          </a:xfrm>
        </p:spPr>
        <p:txBody>
          <a:bodyPr vert="horz" lIns="0" tIns="0" rIns="0" bIns="0" rtlCol="0" anchor="b">
            <a:normAutofit/>
          </a:bodyPr>
          <a:lstStyle>
            <a:lvl1pPr marL="180000" indent="-180000">
              <a:buNone/>
              <a:defRPr lang="en-US" sz="2400" b="0" dirty="0" smtClean="0"/>
            </a:lvl1pPr>
          </a:lstStyle>
          <a:p>
            <a:pPr marL="0" lvl="0" indent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5"/>
          </p:nvPr>
        </p:nvSpPr>
        <p:spPr>
          <a:xfrm>
            <a:off x="4824448" y="2700000"/>
            <a:ext cx="3780000" cy="3420001"/>
          </a:xfrm>
        </p:spPr>
        <p:txBody>
          <a:bodyPr/>
          <a:lstStyle>
            <a:lvl1pPr marL="0" indent="0">
              <a:buNone/>
              <a:defRPr/>
            </a:lvl1pPr>
            <a:lvl2pPr marL="179387" indent="0">
              <a:buNone/>
              <a:defRPr/>
            </a:lvl2pPr>
            <a:lvl3pPr marL="361950" indent="0">
              <a:buNone/>
              <a:defRPr/>
            </a:lvl3pPr>
            <a:lvl4pPr marL="534988" indent="0">
              <a:buNone/>
              <a:defRPr/>
            </a:lvl4pPr>
            <a:lvl5pPr marL="715963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2131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220E-3620-4CB0-B2C3-15D6CC8610DE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506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AB66-2CE3-4C6D-8303-15D9A9847EF0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20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0" y="2528968"/>
            <a:ext cx="6084000" cy="612000"/>
          </a:xfrm>
        </p:spPr>
        <p:txBody>
          <a:bodyPr vert="horz" lIns="360000" tIns="0" rIns="180000" bIns="0" rtlCol="0" anchor="b" anchorCtr="0">
            <a:noAutofit/>
          </a:bodyPr>
          <a:lstStyle>
            <a:lvl1pPr>
              <a:lnSpc>
                <a:spcPts val="3300"/>
              </a:lnSpc>
              <a:defRPr lang="en-US" sz="3200" dirty="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520000" y="3140968"/>
            <a:ext cx="6084000" cy="1152000"/>
          </a:xfrm>
        </p:spPr>
        <p:txBody>
          <a:bodyPr lIns="360000" rIns="180000">
            <a:noAutofit/>
          </a:bodyPr>
          <a:lstStyle>
            <a:lvl1pPr marL="0" indent="0">
              <a:lnSpc>
                <a:spcPts val="3200"/>
              </a:lnSpc>
              <a:spcBef>
                <a:spcPts val="0"/>
              </a:spcBef>
              <a:buNone/>
              <a:defRPr sz="3200" b="1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ts val="3200"/>
              </a:lnSpc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2pPr>
            <a:lvl3pPr marL="0" indent="0">
              <a:lnSpc>
                <a:spcPts val="3200"/>
              </a:lnSpc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3pPr>
            <a:lvl4pPr marL="0" indent="0">
              <a:lnSpc>
                <a:spcPts val="3200"/>
              </a:lnSpc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4pPr>
            <a:lvl5pPr marL="0" indent="0">
              <a:lnSpc>
                <a:spcPts val="3200"/>
              </a:lnSpc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0000" y="6138000"/>
            <a:ext cx="828000" cy="5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6B9665-C671-4D3F-AD36-BBA98982EFC7}" type="datetimeFigureOut">
              <a:rPr lang="en-US" smtClean="0"/>
              <a:pPr/>
              <a:t>2/10/23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8000" y="6138000"/>
            <a:ext cx="3024000" cy="54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030440" y="6138000"/>
            <a:ext cx="1080000" cy="54005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CE82C93-E47E-41F6-BEC2-8CD006D4504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520000" y="2527200"/>
            <a:ext cx="608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520000" y="4293096"/>
            <a:ext cx="608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0"/>
              <a:ext cx="9144000" cy="18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6678000"/>
              <a:ext cx="9144000" cy="18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0"/>
              <a:ext cx="180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8964000" y="0"/>
              <a:ext cx="180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</p:grp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2520000"/>
            <a:ext cx="1805675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4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0" y="1981145"/>
            <a:ext cx="8064000" cy="4140000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179387" indent="0">
              <a:buNone/>
              <a:defRPr sz="1400"/>
            </a:lvl2pPr>
            <a:lvl3pPr marL="361950" indent="0">
              <a:buNone/>
              <a:defRPr sz="1400"/>
            </a:lvl3pPr>
            <a:lvl4pPr marL="534988" indent="0">
              <a:buNone/>
              <a:defRPr sz="1400"/>
            </a:lvl4pPr>
            <a:lvl5pPr marL="715963" indent="0"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6F45-7E0B-4B77-A212-3C67DFB99CB9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2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447280"/>
            <a:ext cx="8064000" cy="900000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12F4-36AC-4B1F-B2C9-BAE1278FBC00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540000" y="2700000"/>
            <a:ext cx="8064000" cy="3420001"/>
          </a:xfrm>
        </p:spPr>
        <p:txBody>
          <a:bodyPr/>
          <a:lstStyle>
            <a:lvl1pPr marL="0" indent="0">
              <a:buNone/>
              <a:defRPr/>
            </a:lvl1pPr>
            <a:lvl2pPr marL="179387" indent="0">
              <a:buNone/>
              <a:defRPr/>
            </a:lvl2pPr>
            <a:lvl3pPr marL="361950" indent="0">
              <a:buNone/>
              <a:defRPr/>
            </a:lvl3pPr>
            <a:lvl4pPr marL="534988" indent="0">
              <a:buNone/>
              <a:defRPr/>
            </a:lvl4pPr>
            <a:lvl5pPr marL="715963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232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E162A-A569-4F8E-BF4E-616C61D4B9A9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40000" y="1981145"/>
            <a:ext cx="3780000" cy="4140001"/>
          </a:xfrm>
        </p:spPr>
        <p:txBody>
          <a:bodyPr/>
          <a:lstStyle>
            <a:lvl1pPr marL="0" indent="0">
              <a:buNone/>
              <a:defRPr/>
            </a:lvl1pPr>
            <a:lvl2pPr marL="179387" indent="0">
              <a:buNone/>
              <a:defRPr/>
            </a:lvl2pPr>
            <a:lvl3pPr marL="361950" indent="0">
              <a:buNone/>
              <a:defRPr/>
            </a:lvl3pPr>
            <a:lvl4pPr marL="534988" indent="0">
              <a:buNone/>
              <a:defRPr/>
            </a:lvl4pPr>
            <a:lvl5pPr marL="715963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24448" y="1981145"/>
            <a:ext cx="3780000" cy="4140001"/>
          </a:xfrm>
        </p:spPr>
        <p:txBody>
          <a:bodyPr/>
          <a:lstStyle>
            <a:lvl1pPr marL="0" indent="0">
              <a:buNone/>
              <a:defRPr/>
            </a:lvl1pPr>
            <a:lvl2pPr marL="179387" indent="0">
              <a:buNone/>
              <a:defRPr/>
            </a:lvl2pPr>
            <a:lvl3pPr marL="361950" indent="0">
              <a:buNone/>
              <a:defRPr/>
            </a:lvl3pPr>
            <a:lvl4pPr marL="534988" indent="0">
              <a:buNone/>
              <a:defRPr/>
            </a:lvl4pPr>
            <a:lvl5pPr marL="715963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185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7567B-3423-4B3D-BCA5-E1CAC01BDFDF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40000" y="1447281"/>
            <a:ext cx="3780000" cy="900000"/>
          </a:xfrm>
        </p:spPr>
        <p:txBody>
          <a:bodyPr vert="horz" lIns="0" tIns="0" rIns="0" bIns="0" rtlCol="0" anchor="b">
            <a:normAutofit/>
          </a:bodyPr>
          <a:lstStyle>
            <a:lvl1pPr marL="180000" indent="-180000">
              <a:buNone/>
              <a:defRPr lang="en-US" sz="2400" b="0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824448" y="1447281"/>
            <a:ext cx="3780000" cy="900000"/>
          </a:xfrm>
        </p:spPr>
        <p:txBody>
          <a:bodyPr vert="horz" lIns="0" tIns="0" rIns="0" bIns="0" rtlCol="0" anchor="b">
            <a:normAutofit/>
          </a:bodyPr>
          <a:lstStyle>
            <a:lvl1pPr marL="180000" indent="-180000">
              <a:buNone/>
              <a:defRPr lang="en-US" sz="2400" b="0" smtClean="0"/>
            </a:lvl1pPr>
            <a:lvl2pPr marL="179387" indent="0">
              <a:buNone/>
              <a:defRPr lang="en-US" smtClean="0"/>
            </a:lvl2pPr>
            <a:lvl3pPr marL="361950" indent="0">
              <a:buNone/>
              <a:defRPr lang="en-US" smtClean="0"/>
            </a:lvl3pPr>
            <a:lvl4pPr marL="534988" indent="0">
              <a:buNone/>
              <a:defRPr lang="en-US" smtClean="0"/>
            </a:lvl4pPr>
            <a:lvl5pPr marL="715963" indent="0">
              <a:buNone/>
              <a:defRPr lang="en-US"/>
            </a:lvl5pPr>
          </a:lstStyle>
          <a:p>
            <a:pPr marL="0" lvl="0" indent="0"/>
            <a:r>
              <a:rPr lang="en-US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6"/>
          </p:nvPr>
        </p:nvSpPr>
        <p:spPr>
          <a:xfrm>
            <a:off x="540000" y="2700000"/>
            <a:ext cx="3780000" cy="3420001"/>
          </a:xfrm>
        </p:spPr>
        <p:txBody>
          <a:bodyPr/>
          <a:lstStyle>
            <a:lvl1pPr marL="0" indent="0">
              <a:buNone/>
              <a:defRPr/>
            </a:lvl1pPr>
            <a:lvl2pPr marL="179387" indent="0">
              <a:buNone/>
              <a:defRPr/>
            </a:lvl2pPr>
            <a:lvl3pPr marL="361950" indent="0">
              <a:buNone/>
              <a:defRPr/>
            </a:lvl3pPr>
            <a:lvl4pPr marL="534988" indent="0">
              <a:buNone/>
              <a:defRPr/>
            </a:lvl4pPr>
            <a:lvl5pPr marL="715963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4824448" y="2700000"/>
            <a:ext cx="3780000" cy="3420001"/>
          </a:xfrm>
        </p:spPr>
        <p:txBody>
          <a:bodyPr/>
          <a:lstStyle>
            <a:lvl1pPr marL="0" indent="0">
              <a:buNone/>
              <a:defRPr/>
            </a:lvl1pPr>
            <a:lvl2pPr marL="179387" indent="0">
              <a:buNone/>
              <a:defRPr/>
            </a:lvl2pPr>
            <a:lvl3pPr marL="361950" indent="0">
              <a:buNone/>
              <a:defRPr/>
            </a:lvl3pPr>
            <a:lvl4pPr marL="534988" indent="0">
              <a:buNone/>
              <a:defRPr/>
            </a:lvl4pPr>
            <a:lvl5pPr marL="715963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974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F17D9-5DB8-4628-8E80-4E20CDCDAAB9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824448" y="1981145"/>
            <a:ext cx="3780000" cy="41400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540000" y="1981145"/>
            <a:ext cx="3780000" cy="4140001"/>
          </a:xfrm>
        </p:spPr>
        <p:txBody>
          <a:bodyPr/>
          <a:lstStyle>
            <a:lvl1pPr marL="0" indent="0">
              <a:buNone/>
              <a:defRPr/>
            </a:lvl1pPr>
            <a:lvl2pPr marL="179387" indent="0">
              <a:buNone/>
              <a:defRPr/>
            </a:lvl2pPr>
            <a:lvl3pPr marL="361950" indent="0">
              <a:buNone/>
              <a:defRPr/>
            </a:lvl3pPr>
            <a:lvl4pPr marL="534988" indent="0">
              <a:buNone/>
              <a:defRPr/>
            </a:lvl4pPr>
            <a:lvl5pPr marL="715963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285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66FB-CF86-41FB-B91D-DCC7EA4E814E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824448" y="1981145"/>
            <a:ext cx="3780000" cy="41400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5"/>
          </p:nvPr>
        </p:nvSpPr>
        <p:spPr>
          <a:xfrm>
            <a:off x="540000" y="2700000"/>
            <a:ext cx="3780000" cy="3420001"/>
          </a:xfrm>
        </p:spPr>
        <p:txBody>
          <a:bodyPr/>
          <a:lstStyle>
            <a:lvl1pPr marL="0" indent="0">
              <a:buNone/>
              <a:defRPr/>
            </a:lvl1pPr>
            <a:lvl2pPr marL="179387" indent="0">
              <a:buNone/>
              <a:defRPr/>
            </a:lvl2pPr>
            <a:lvl3pPr marL="361950" indent="0">
              <a:buNone/>
              <a:defRPr/>
            </a:lvl3pPr>
            <a:lvl4pPr marL="534988" indent="0">
              <a:buNone/>
              <a:defRPr/>
            </a:lvl4pPr>
            <a:lvl5pPr marL="715963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540000" y="1447281"/>
            <a:ext cx="3780000" cy="900000"/>
          </a:xfrm>
        </p:spPr>
        <p:txBody>
          <a:bodyPr vert="horz" lIns="0" tIns="0" rIns="0" bIns="0" rtlCol="0" anchor="b">
            <a:normAutofit/>
          </a:bodyPr>
          <a:lstStyle>
            <a:lvl1pPr marL="180000" indent="-180000">
              <a:buNone/>
              <a:defRPr lang="en-US" sz="2400" b="0" dirty="0" smtClean="0"/>
            </a:lvl1pPr>
          </a:lstStyle>
          <a:p>
            <a:pPr marL="0" lvl="0" indent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0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77D95-C8FA-4419-813C-EE6CCF142FB2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40000" y="1981145"/>
            <a:ext cx="3780000" cy="41400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824448" y="1981145"/>
            <a:ext cx="3780000" cy="4140001"/>
          </a:xfrm>
        </p:spPr>
        <p:txBody>
          <a:bodyPr/>
          <a:lstStyle>
            <a:lvl1pPr marL="0" indent="0">
              <a:buNone/>
              <a:defRPr/>
            </a:lvl1pPr>
            <a:lvl2pPr marL="179387" indent="0">
              <a:buNone/>
              <a:defRPr/>
            </a:lvl2pPr>
            <a:lvl3pPr marL="361950" indent="0">
              <a:buNone/>
              <a:defRPr/>
            </a:lvl3pPr>
            <a:lvl4pPr marL="534988" indent="0">
              <a:buNone/>
              <a:defRPr/>
            </a:lvl4pPr>
            <a:lvl5pPr marL="715963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656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0000" y="216000"/>
            <a:ext cx="7524000" cy="1008000"/>
          </a:xfrm>
          <a:prstGeom prst="rect">
            <a:avLst/>
          </a:prstGeom>
        </p:spPr>
        <p:txBody>
          <a:bodyPr vert="horz" lIns="360000" tIns="45720" rIns="36000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980000"/>
            <a:ext cx="8064000" cy="414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0000" y="6318000"/>
            <a:ext cx="828000" cy="540000"/>
          </a:xfrm>
          <a:prstGeom prst="rect">
            <a:avLst/>
          </a:prstGeom>
        </p:spPr>
        <p:txBody>
          <a:bodyPr vert="horz" wrap="none" lIns="180000" tIns="0" rIns="180000" bIns="0" rtlCol="0" anchor="ctr"/>
          <a:lstStyle>
            <a:lvl1pPr algn="l">
              <a:defRPr sz="800">
                <a:solidFill>
                  <a:srgbClr val="231F20"/>
                </a:solidFill>
                <a:latin typeface="+mn-lt"/>
              </a:defRPr>
            </a:lvl1pPr>
          </a:lstStyle>
          <a:p>
            <a:fld id="{E7ABDBEC-C6B7-4673-BBFB-C34EE43D1765}" type="datetime1">
              <a:rPr lang="en-US" smtClean="0"/>
              <a:pPr/>
              <a:t>2/10/23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8000" y="6318000"/>
            <a:ext cx="3024000" cy="540000"/>
          </a:xfrm>
          <a:prstGeom prst="rect">
            <a:avLst/>
          </a:prstGeom>
        </p:spPr>
        <p:txBody>
          <a:bodyPr vert="horz" wrap="none" lIns="180000" tIns="0" rIns="180000" bIns="0" rtlCol="0" anchor="ctr"/>
          <a:lstStyle>
            <a:lvl1pPr>
              <a:defRPr lang="en-US" sz="800" cap="all" baseline="0">
                <a:solidFill>
                  <a:srgbClr val="231F20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0440" y="6317946"/>
            <a:ext cx="1080000" cy="540054"/>
          </a:xfrm>
          <a:prstGeom prst="rect">
            <a:avLst/>
          </a:prstGeom>
        </p:spPr>
        <p:txBody>
          <a:bodyPr vert="horz" wrap="none" lIns="180000" tIns="0" rIns="180000" bIns="0" rtlCol="0" anchor="ctr"/>
          <a:lstStyle>
            <a:lvl1pPr algn="ctr">
              <a:defRPr lang="en-US" sz="800" smtClean="0">
                <a:solidFill>
                  <a:srgbClr val="231F20"/>
                </a:solidFill>
                <a:latin typeface="+mn-lt"/>
              </a:defRPr>
            </a:lvl1pPr>
          </a:lstStyle>
          <a:p>
            <a:fld id="{1C7C911C-22FB-4291-9C93-2F49CC3E0C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0000" y="180000"/>
            <a:ext cx="1080000" cy="10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860" y="380894"/>
            <a:ext cx="684000" cy="681851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440000" y="180000"/>
            <a:ext cx="7524000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40000" y="1260000"/>
            <a:ext cx="7524000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000" y="6318000"/>
            <a:ext cx="8784000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048" y="6498000"/>
            <a:ext cx="727798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41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hf hdr="0"/>
  <p:txStyles>
    <p:titleStyle>
      <a:lvl1pPr algn="l" defTabSz="914400" rtl="0" eaLnBrk="1" latinLnBrk="0" hangingPunct="1">
        <a:lnSpc>
          <a:spcPts val="2600"/>
        </a:lnSpc>
        <a:spcBef>
          <a:spcPct val="0"/>
        </a:spcBef>
        <a:buNone/>
        <a:defRPr sz="2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10000"/>
        </a:lnSpc>
        <a:spcBef>
          <a:spcPts val="600"/>
        </a:spcBef>
        <a:buFont typeface="Arial" panose="020B0604020202020204" pitchFamily="34" charset="0"/>
        <a:buChar char="•"/>
        <a:defRPr sz="1500" kern="1200">
          <a:solidFill>
            <a:srgbClr val="646569"/>
          </a:solidFill>
          <a:latin typeface="+mn-lt"/>
          <a:ea typeface="+mn-ea"/>
          <a:cs typeface="+mn-cs"/>
        </a:defRPr>
      </a:lvl1pPr>
      <a:lvl2pPr marL="358775" indent="-179388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rgbClr val="646569"/>
          </a:solidFill>
          <a:latin typeface="+mn-lt"/>
          <a:ea typeface="+mn-ea"/>
          <a:cs typeface="+mn-cs"/>
        </a:defRPr>
      </a:lvl2pPr>
      <a:lvl3pPr marL="534988" indent="-173038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rgbClr val="646569"/>
          </a:solidFill>
          <a:latin typeface="+mn-lt"/>
          <a:ea typeface="+mn-ea"/>
          <a:cs typeface="+mn-cs"/>
        </a:defRPr>
      </a:lvl3pPr>
      <a:lvl4pPr marL="715963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rgbClr val="646569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rgbClr val="646569"/>
          </a:solidFill>
          <a:latin typeface="+mn-lt"/>
          <a:ea typeface="+mn-ea"/>
          <a:cs typeface="+mn-cs"/>
        </a:defRPr>
      </a:lvl5pPr>
      <a:lvl6pPr marL="1076325" indent="-1841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sv-SE" sz="1400" kern="1200" dirty="0" smtClean="0">
          <a:solidFill>
            <a:srgbClr val="646569"/>
          </a:solidFill>
          <a:latin typeface="+mn-lt"/>
          <a:ea typeface="+mn-ea"/>
          <a:cs typeface="+mn-cs"/>
        </a:defRPr>
      </a:lvl6pPr>
      <a:lvl7pPr marL="1258888" indent="-18256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sv-SE" sz="1400" kern="1200" baseline="0" dirty="0" smtClean="0">
          <a:solidFill>
            <a:srgbClr val="646569"/>
          </a:solidFill>
          <a:latin typeface="+mn-lt"/>
          <a:ea typeface="+mn-ea"/>
          <a:cs typeface="+mn-cs"/>
        </a:defRPr>
      </a:lvl7pPr>
      <a:lvl8pPr marL="1430338" indent="-1714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US" sz="1400" kern="1200" dirty="0">
          <a:solidFill>
            <a:srgbClr val="646569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YouTube Information on user manual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Ovens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E202-F4D4-4103-8959-95B8D9C65C70}" type="datetime1">
              <a:rPr lang="en-US" smtClean="0"/>
              <a:pPr/>
              <a:t>2/10/23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71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Today we have the Brand in the beginning or in the sentence we have how to install your, how to install guide,……… We need to standardize.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220E-3620-4CB0-B2C3-15D6CC8610DE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333" y="1364647"/>
            <a:ext cx="4400550" cy="1152525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53528" y="2577925"/>
            <a:ext cx="8882968" cy="46803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18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5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1pPr>
            <a:lvl2pPr marL="358775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5pPr>
            <a:lvl6pPr marL="1076325" indent="-1841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sv-SE" sz="1400" kern="1200" dirty="0" smtClean="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6pPr>
            <a:lvl7pPr marL="1258888" indent="-182563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sv-SE" sz="1400" kern="1200" baseline="0" dirty="0" smtClean="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7pPr>
            <a:lvl8pPr marL="1430338" indent="-1714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1400" kern="1200" dirty="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dirty="0">
                <a:solidFill>
                  <a:schemeClr val="tx1"/>
                </a:solidFill>
              </a:rPr>
              <a:t>“How to install your  ( </a:t>
            </a:r>
            <a:r>
              <a:rPr lang="en-GB" dirty="0">
                <a:solidFill>
                  <a:srgbClr val="00B050"/>
                </a:solidFill>
              </a:rPr>
              <a:t>Brand</a:t>
            </a:r>
            <a:r>
              <a:rPr lang="en-GB" dirty="0">
                <a:solidFill>
                  <a:schemeClr val="tx1"/>
                </a:solidFill>
              </a:rPr>
              <a:t> )  ( </a:t>
            </a:r>
            <a:r>
              <a:rPr lang="en-GB" dirty="0">
                <a:solidFill>
                  <a:srgbClr val="FF0000"/>
                </a:solidFill>
              </a:rPr>
              <a:t>Product information </a:t>
            </a:r>
            <a:r>
              <a:rPr lang="en-GB" dirty="0">
                <a:solidFill>
                  <a:schemeClr val="tx1"/>
                </a:solidFill>
              </a:rPr>
              <a:t>) ( </a:t>
            </a:r>
            <a:r>
              <a:rPr lang="en-GB" dirty="0">
                <a:solidFill>
                  <a:srgbClr val="0070C0"/>
                </a:solidFill>
              </a:rPr>
              <a:t>Product</a:t>
            </a:r>
            <a:r>
              <a:rPr lang="en-GB" dirty="0">
                <a:solidFill>
                  <a:schemeClr val="tx1"/>
                </a:solidFill>
              </a:rPr>
              <a:t> ) ( </a:t>
            </a:r>
            <a:r>
              <a:rPr lang="en-GB" dirty="0">
                <a:solidFill>
                  <a:srgbClr val="FFC000"/>
                </a:solidFill>
              </a:rPr>
              <a:t>installation Information </a:t>
            </a:r>
            <a:r>
              <a:rPr lang="en-GB" dirty="0">
                <a:solidFill>
                  <a:schemeClr val="tx1"/>
                </a:solidFill>
              </a:rPr>
              <a:t>)”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636" t="26664" r="72307"/>
          <a:stretch/>
        </p:blipFill>
        <p:spPr>
          <a:xfrm>
            <a:off x="8427682" y="2622686"/>
            <a:ext cx="544835" cy="56645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824234" y="2667300"/>
            <a:ext cx="148283" cy="194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0" name="Rectangle 9"/>
          <p:cNvSpPr/>
          <p:nvPr/>
        </p:nvSpPr>
        <p:spPr>
          <a:xfrm>
            <a:off x="8853039" y="2802478"/>
            <a:ext cx="148283" cy="194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1" name="Rectangle 10"/>
          <p:cNvSpPr/>
          <p:nvPr/>
        </p:nvSpPr>
        <p:spPr>
          <a:xfrm>
            <a:off x="8277037" y="2951512"/>
            <a:ext cx="437464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277037" y="2565722"/>
            <a:ext cx="0" cy="4802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3528" y="3128539"/>
            <a:ext cx="864047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</a:rPr>
              <a:t>Brand</a:t>
            </a:r>
            <a:r>
              <a:rPr lang="en-US" sz="1500" dirty="0">
                <a:solidFill>
                  <a:srgbClr val="646569"/>
                </a:solidFill>
              </a:rPr>
              <a:t>                          : Electrolux  ,  AEG</a:t>
            </a:r>
          </a:p>
          <a:p>
            <a:endParaRPr lang="en-US" sz="1500" dirty="0">
              <a:solidFill>
                <a:srgbClr val="646569"/>
              </a:solidFill>
            </a:endParaRPr>
          </a:p>
          <a:p>
            <a:r>
              <a:rPr lang="en-US" sz="1500" dirty="0">
                <a:solidFill>
                  <a:srgbClr val="C00000"/>
                </a:solidFill>
              </a:rPr>
              <a:t>Product information    </a:t>
            </a:r>
            <a:r>
              <a:rPr lang="en-US" sz="1500" dirty="0">
                <a:solidFill>
                  <a:srgbClr val="646569"/>
                </a:solidFill>
              </a:rPr>
              <a:t>: 45cm, 60cm, compact, double, freestanding, sliding door, door on door, under counter, sliding door, semi integrated,  stainless steel, gas on glass,  induction, radiant, domino, Tilla, Garda, </a:t>
            </a:r>
            <a:r>
              <a:rPr lang="en-US" sz="1500" dirty="0" err="1">
                <a:solidFill>
                  <a:srgbClr val="646569"/>
                </a:solidFill>
              </a:rPr>
              <a:t>Skloc</a:t>
            </a:r>
            <a:r>
              <a:rPr lang="en-US" sz="1500" dirty="0">
                <a:solidFill>
                  <a:srgbClr val="646569"/>
                </a:solidFill>
              </a:rPr>
              <a:t>, built-in, semi built-in .</a:t>
            </a:r>
          </a:p>
          <a:p>
            <a:endParaRPr lang="en-US" sz="1500" dirty="0">
              <a:solidFill>
                <a:srgbClr val="646569"/>
              </a:solidFill>
            </a:endParaRPr>
          </a:p>
          <a:p>
            <a:r>
              <a:rPr lang="en-US" sz="1500" dirty="0">
                <a:solidFill>
                  <a:srgbClr val="0070C0"/>
                </a:solidFill>
              </a:rPr>
              <a:t>Product                        : 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ovens, fridge / freezer, fridge / cabinet,  fridge, dishwasher, hob, hood, hood / group, heat able / drawer, vacuum / drawer, cafe machine, wine cellar, </a:t>
            </a:r>
            <a:r>
              <a:rPr lang="en-US" sz="1500" dirty="0">
                <a:solidFill>
                  <a:srgbClr val="646569"/>
                </a:solidFill>
              </a:rPr>
              <a:t>microwave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endParaRPr lang="en-US" sz="1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500" dirty="0">
                <a:solidFill>
                  <a:srgbClr val="FFC000"/>
                </a:solidFill>
              </a:rPr>
              <a:t>Installation information : 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column installation, built-under installation, worktop installation, slot-in, integrated installation, wall installation, island installation, flush installation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E5FB87-88B7-F846-92D5-0B9FA4B4EBD0}"/>
              </a:ext>
            </a:extLst>
          </p:cNvPr>
          <p:cNvSpPr txBox="1"/>
          <p:nvPr/>
        </p:nvSpPr>
        <p:spPr>
          <a:xfrm>
            <a:off x="5724128" y="1556792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  <a:highlight>
                  <a:srgbClr val="FFFF00"/>
                </a:highlight>
              </a:rPr>
              <a:t>RULES</a:t>
            </a:r>
          </a:p>
        </p:txBody>
      </p:sp>
    </p:spTree>
    <p:extLst>
      <p:ext uri="{BB962C8B-B14F-4D97-AF65-F5344CB8AC3E}">
        <p14:creationId xmlns:p14="http://schemas.microsoft.com/office/powerpoint/2010/main" val="45968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Today we have the Brand in the beginning or in the sentence we have how to install your, how to install guide,……… We need to standardize.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220E-3620-4CB0-B2C3-15D6CC8610DE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333" y="1364647"/>
            <a:ext cx="4400550" cy="1152525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53528" y="2577925"/>
            <a:ext cx="8882968" cy="46803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18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5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1pPr>
            <a:lvl2pPr marL="358775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5pPr>
            <a:lvl6pPr marL="1076325" indent="-1841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sv-SE" sz="1400" kern="1200" dirty="0" smtClean="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6pPr>
            <a:lvl7pPr marL="1258888" indent="-182563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sv-SE" sz="1400" kern="1200" baseline="0" dirty="0" smtClean="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7pPr>
            <a:lvl8pPr marL="1430338" indent="-1714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1400" kern="1200" dirty="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dirty="0">
                <a:solidFill>
                  <a:schemeClr val="tx1"/>
                </a:solidFill>
              </a:rPr>
              <a:t>“How to install your  ( </a:t>
            </a:r>
            <a:r>
              <a:rPr lang="en-GB" dirty="0">
                <a:solidFill>
                  <a:srgbClr val="00B050"/>
                </a:solidFill>
              </a:rPr>
              <a:t>Brand</a:t>
            </a:r>
            <a:r>
              <a:rPr lang="en-GB" dirty="0">
                <a:solidFill>
                  <a:schemeClr val="tx1"/>
                </a:solidFill>
              </a:rPr>
              <a:t> )  ( </a:t>
            </a:r>
            <a:r>
              <a:rPr lang="en-GB" dirty="0">
                <a:solidFill>
                  <a:srgbClr val="FF0000"/>
                </a:solidFill>
              </a:rPr>
              <a:t>induction </a:t>
            </a:r>
            <a:r>
              <a:rPr lang="en-GB" dirty="0">
                <a:solidFill>
                  <a:schemeClr val="tx1"/>
                </a:solidFill>
              </a:rPr>
              <a:t>) ( </a:t>
            </a:r>
            <a:r>
              <a:rPr lang="en-GB" dirty="0">
                <a:solidFill>
                  <a:srgbClr val="0070C0"/>
                </a:solidFill>
              </a:rPr>
              <a:t>hob</a:t>
            </a:r>
            <a:r>
              <a:rPr lang="en-GB" dirty="0">
                <a:solidFill>
                  <a:schemeClr val="tx1"/>
                </a:solidFill>
              </a:rPr>
              <a:t> ) ( </a:t>
            </a:r>
            <a:r>
              <a:rPr lang="en-GB">
                <a:solidFill>
                  <a:srgbClr val="FFC000"/>
                </a:solidFill>
              </a:rPr>
              <a:t>flush installation</a:t>
            </a:r>
            <a:r>
              <a:rPr lang="en-GB">
                <a:solidFill>
                  <a:schemeClr val="tx1"/>
                </a:solidFill>
              </a:rPr>
              <a:t>)”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636" t="26664" r="72307"/>
          <a:stretch/>
        </p:blipFill>
        <p:spPr>
          <a:xfrm>
            <a:off x="8427682" y="2622686"/>
            <a:ext cx="544835" cy="56645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824234" y="2667300"/>
            <a:ext cx="148283" cy="194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0" name="Rectangle 9"/>
          <p:cNvSpPr/>
          <p:nvPr/>
        </p:nvSpPr>
        <p:spPr>
          <a:xfrm>
            <a:off x="8853039" y="2802478"/>
            <a:ext cx="148283" cy="194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1" name="Rectangle 10"/>
          <p:cNvSpPr/>
          <p:nvPr/>
        </p:nvSpPr>
        <p:spPr>
          <a:xfrm>
            <a:off x="8277037" y="2951512"/>
            <a:ext cx="437464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277037" y="2565722"/>
            <a:ext cx="0" cy="4802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3528" y="3128539"/>
            <a:ext cx="864047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</a:rPr>
              <a:t>Brand</a:t>
            </a:r>
            <a:r>
              <a:rPr lang="en-US" sz="1500" dirty="0">
                <a:solidFill>
                  <a:srgbClr val="646569"/>
                </a:solidFill>
              </a:rPr>
              <a:t>                          : Electrolux  ,  AEG</a:t>
            </a:r>
          </a:p>
          <a:p>
            <a:endParaRPr lang="en-US" sz="1500" dirty="0">
              <a:solidFill>
                <a:srgbClr val="646569"/>
              </a:solidFill>
            </a:endParaRPr>
          </a:p>
          <a:p>
            <a:r>
              <a:rPr lang="en-US" sz="1500" dirty="0">
                <a:solidFill>
                  <a:srgbClr val="C00000"/>
                </a:solidFill>
              </a:rPr>
              <a:t>Product information    </a:t>
            </a:r>
            <a:r>
              <a:rPr lang="en-US" sz="1500" dirty="0">
                <a:solidFill>
                  <a:srgbClr val="646569"/>
                </a:solidFill>
              </a:rPr>
              <a:t>: 45cm, 60cm, compact, double, freestanding, sliding door, door on door, under counter, sliding door, semi integrated,  stainless steel, gas on glass,  induction, radiant, domino, Tilla, Garda, </a:t>
            </a:r>
            <a:r>
              <a:rPr lang="en-US" sz="1500" dirty="0" err="1">
                <a:solidFill>
                  <a:srgbClr val="646569"/>
                </a:solidFill>
              </a:rPr>
              <a:t>Skloc</a:t>
            </a:r>
            <a:r>
              <a:rPr lang="en-US" sz="1500" dirty="0">
                <a:solidFill>
                  <a:srgbClr val="646569"/>
                </a:solidFill>
              </a:rPr>
              <a:t>, built-in, semi built-in .</a:t>
            </a:r>
          </a:p>
          <a:p>
            <a:endParaRPr lang="en-US" sz="1500" dirty="0">
              <a:solidFill>
                <a:srgbClr val="646569"/>
              </a:solidFill>
            </a:endParaRPr>
          </a:p>
          <a:p>
            <a:r>
              <a:rPr lang="en-US" sz="1500" dirty="0">
                <a:solidFill>
                  <a:srgbClr val="0070C0"/>
                </a:solidFill>
              </a:rPr>
              <a:t>Product                        : 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ovens, fridge / freezer, fridge / cabinet,  fridge, dishwasher, hob, hood, hood / group, heat able / drawer, vacuum / drawer, cafe machine, wine cellar, </a:t>
            </a:r>
            <a:r>
              <a:rPr lang="en-US" sz="1500" dirty="0">
                <a:solidFill>
                  <a:srgbClr val="646569"/>
                </a:solidFill>
              </a:rPr>
              <a:t>microwave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endParaRPr lang="en-US" sz="1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500" dirty="0">
                <a:solidFill>
                  <a:srgbClr val="FFC000"/>
                </a:solidFill>
              </a:rPr>
              <a:t>Installation information : 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column installation, built-under installation, worktop installation, slot-in, integrated installation, wall installation, island installation, flush installation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C69EFA-5299-6241-A8CF-E085EB536D21}"/>
              </a:ext>
            </a:extLst>
          </p:cNvPr>
          <p:cNvSpPr txBox="1"/>
          <p:nvPr/>
        </p:nvSpPr>
        <p:spPr>
          <a:xfrm>
            <a:off x="5724128" y="1556792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Example 1</a:t>
            </a:r>
          </a:p>
        </p:txBody>
      </p:sp>
    </p:spTree>
    <p:extLst>
      <p:ext uri="{BB962C8B-B14F-4D97-AF65-F5344CB8AC3E}">
        <p14:creationId xmlns:p14="http://schemas.microsoft.com/office/powerpoint/2010/main" val="1568850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Today we have the Brand in the beginning or in the sentence we have how to install your, how to install guide,……… We need to standardize.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D220E-3620-4CB0-B2C3-15D6CC8610DE}" type="datetime1">
              <a:rPr lang="en-US" smtClean="0"/>
              <a:t>2/10/23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C911C-22FB-4291-9C93-2F49CC3E0C81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333" y="1364647"/>
            <a:ext cx="4400550" cy="1152525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53528" y="2577925"/>
            <a:ext cx="8882968" cy="46803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180000" indent="-1800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5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1pPr>
            <a:lvl2pPr marL="358775" indent="-17938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2pPr>
            <a:lvl3pPr marL="534988" indent="-173038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3pPr>
            <a:lvl4pPr marL="715963" indent="-180975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5pPr>
            <a:lvl6pPr marL="1076325" indent="-1841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sv-SE" sz="1400" kern="1200" dirty="0" smtClean="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6pPr>
            <a:lvl7pPr marL="1258888" indent="-182563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sv-SE" sz="1400" kern="1200" baseline="0" dirty="0" smtClean="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7pPr>
            <a:lvl8pPr marL="1430338" indent="-1714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1400" kern="1200" dirty="0">
                <a:solidFill>
                  <a:srgbClr val="646569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dirty="0">
                <a:solidFill>
                  <a:schemeClr val="tx1"/>
                </a:solidFill>
              </a:rPr>
              <a:t>“How to install your  ( </a:t>
            </a:r>
            <a:r>
              <a:rPr lang="en-GB" dirty="0">
                <a:solidFill>
                  <a:srgbClr val="00B050"/>
                </a:solidFill>
              </a:rPr>
              <a:t>Brand</a:t>
            </a:r>
            <a:r>
              <a:rPr lang="en-GB" dirty="0">
                <a:solidFill>
                  <a:schemeClr val="tx1"/>
                </a:solidFill>
              </a:rPr>
              <a:t> )  ( </a:t>
            </a:r>
            <a:r>
              <a:rPr lang="en-GB" dirty="0">
                <a:solidFill>
                  <a:srgbClr val="FF0000"/>
                </a:solidFill>
              </a:rPr>
              <a:t>semi integrated</a:t>
            </a:r>
            <a:r>
              <a:rPr lang="en-GB" dirty="0">
                <a:solidFill>
                  <a:schemeClr val="tx1"/>
                </a:solidFill>
              </a:rPr>
              <a:t>) ( </a:t>
            </a:r>
            <a:r>
              <a:rPr lang="en-GB" dirty="0">
                <a:solidFill>
                  <a:srgbClr val="0070C0"/>
                </a:solidFill>
              </a:rPr>
              <a:t>microwave</a:t>
            </a:r>
            <a:r>
              <a:rPr lang="en-GB" dirty="0">
                <a:solidFill>
                  <a:schemeClr val="tx1"/>
                </a:solidFill>
              </a:rPr>
              <a:t> ) ( </a:t>
            </a:r>
            <a:r>
              <a:rPr lang="en-GB">
                <a:solidFill>
                  <a:srgbClr val="FFC000"/>
                </a:solidFill>
              </a:rPr>
              <a:t>column installation</a:t>
            </a:r>
            <a:r>
              <a:rPr lang="en-GB">
                <a:solidFill>
                  <a:schemeClr val="tx1"/>
                </a:solidFill>
              </a:rPr>
              <a:t>)”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636" t="26664" r="72307"/>
          <a:stretch/>
        </p:blipFill>
        <p:spPr>
          <a:xfrm>
            <a:off x="8427682" y="2622686"/>
            <a:ext cx="544835" cy="56645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824234" y="2667300"/>
            <a:ext cx="148283" cy="194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0" name="Rectangle 9"/>
          <p:cNvSpPr/>
          <p:nvPr/>
        </p:nvSpPr>
        <p:spPr>
          <a:xfrm>
            <a:off x="8853039" y="2802478"/>
            <a:ext cx="148283" cy="194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sp>
        <p:nvSpPr>
          <p:cNvPr id="11" name="Rectangle 10"/>
          <p:cNvSpPr/>
          <p:nvPr/>
        </p:nvSpPr>
        <p:spPr>
          <a:xfrm>
            <a:off x="8277037" y="2951512"/>
            <a:ext cx="437464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277037" y="2565722"/>
            <a:ext cx="0" cy="48023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3528" y="3128539"/>
            <a:ext cx="8640472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</a:rPr>
              <a:t>Brand</a:t>
            </a:r>
            <a:r>
              <a:rPr lang="en-US" sz="1500" dirty="0">
                <a:solidFill>
                  <a:srgbClr val="646569"/>
                </a:solidFill>
              </a:rPr>
              <a:t>                          : Electrolux  ,  AEG</a:t>
            </a:r>
          </a:p>
          <a:p>
            <a:endParaRPr lang="en-US" sz="1500" dirty="0">
              <a:solidFill>
                <a:srgbClr val="646569"/>
              </a:solidFill>
            </a:endParaRPr>
          </a:p>
          <a:p>
            <a:r>
              <a:rPr lang="en-US" sz="1500" dirty="0">
                <a:solidFill>
                  <a:srgbClr val="C00000"/>
                </a:solidFill>
              </a:rPr>
              <a:t>Product information    </a:t>
            </a:r>
            <a:r>
              <a:rPr lang="en-US" sz="1500" dirty="0">
                <a:solidFill>
                  <a:srgbClr val="646569"/>
                </a:solidFill>
              </a:rPr>
              <a:t>: 45cm, 60cm, compact, double, freestanding, sliding door, door on door, under counter, sliding door, semi integrated,  stainless steel, gas on glass,  induction, radiant, domino, Tilla, Garda, </a:t>
            </a:r>
            <a:r>
              <a:rPr lang="en-US" sz="1500" dirty="0" err="1">
                <a:solidFill>
                  <a:srgbClr val="646569"/>
                </a:solidFill>
              </a:rPr>
              <a:t>Skloc</a:t>
            </a:r>
            <a:r>
              <a:rPr lang="en-US" sz="1500" dirty="0">
                <a:solidFill>
                  <a:srgbClr val="646569"/>
                </a:solidFill>
              </a:rPr>
              <a:t>, built-in, semi built-in, </a:t>
            </a:r>
            <a:r>
              <a:rPr lang="en-US" sz="1500">
                <a:solidFill>
                  <a:srgbClr val="646569"/>
                </a:solidFill>
              </a:rPr>
              <a:t>fully built-in </a:t>
            </a:r>
            <a:r>
              <a:rPr lang="en-US" sz="1500" dirty="0">
                <a:solidFill>
                  <a:srgbClr val="646569"/>
                </a:solidFill>
              </a:rPr>
              <a:t>.</a:t>
            </a:r>
          </a:p>
          <a:p>
            <a:endParaRPr lang="en-US" sz="1500" dirty="0">
              <a:solidFill>
                <a:srgbClr val="646569"/>
              </a:solidFill>
            </a:endParaRPr>
          </a:p>
          <a:p>
            <a:r>
              <a:rPr lang="en-US" sz="1500" dirty="0">
                <a:solidFill>
                  <a:srgbClr val="0070C0"/>
                </a:solidFill>
              </a:rPr>
              <a:t>Product                        : 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ovens, fridge / freezer, fridge / cabinet,  fridge, dishwasher, hob, hood, hood / group, heat able / drawer, vacuum / drawer, cafe machine, wine cellar, </a:t>
            </a:r>
            <a:r>
              <a:rPr lang="en-US" sz="1500" dirty="0">
                <a:solidFill>
                  <a:srgbClr val="646569"/>
                </a:solidFill>
              </a:rPr>
              <a:t>microwave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endParaRPr lang="en-US" sz="1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1500" dirty="0">
                <a:solidFill>
                  <a:srgbClr val="FFC000"/>
                </a:solidFill>
              </a:rPr>
              <a:t>Installation information : 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column installation, built-under installation, worktop installation, slot-in, integrated installation, wall installation, island installation, flush installation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66083EA-0E77-024C-A66F-FDE8852CE1FE}"/>
              </a:ext>
            </a:extLst>
          </p:cNvPr>
          <p:cNvSpPr txBox="1"/>
          <p:nvPr/>
        </p:nvSpPr>
        <p:spPr>
          <a:xfrm>
            <a:off x="5724128" y="1556792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Example 2</a:t>
            </a:r>
          </a:p>
        </p:txBody>
      </p:sp>
    </p:spTree>
    <p:extLst>
      <p:ext uri="{BB962C8B-B14F-4D97-AF65-F5344CB8AC3E}">
        <p14:creationId xmlns:p14="http://schemas.microsoft.com/office/powerpoint/2010/main" val="3939625235"/>
      </p:ext>
    </p:extLst>
  </p:cSld>
  <p:clrMapOvr>
    <a:masterClrMapping/>
  </p:clrMapOvr>
</p:sld>
</file>

<file path=ppt/theme/theme1.xml><?xml version="1.0" encoding="utf-8"?>
<a:theme xmlns:a="http://schemas.openxmlformats.org/drawingml/2006/main" name="Electrolux Aubergine">
  <a:themeElements>
    <a:clrScheme name="Electrolux">
      <a:dk1>
        <a:sysClr val="windowText" lastClr="000000"/>
      </a:dk1>
      <a:lt1>
        <a:sysClr val="window" lastClr="FFFFFF"/>
      </a:lt1>
      <a:dk2>
        <a:srgbClr val="041E50"/>
      </a:dk2>
      <a:lt2>
        <a:srgbClr val="EEECE1"/>
      </a:lt2>
      <a:accent1>
        <a:srgbClr val="041E50"/>
      </a:accent1>
      <a:accent2>
        <a:srgbClr val="52284E"/>
      </a:accent2>
      <a:accent3>
        <a:srgbClr val="2ACBD3"/>
      </a:accent3>
      <a:accent4>
        <a:srgbClr val="EB6852"/>
      </a:accent4>
      <a:accent5>
        <a:srgbClr val="009ABF"/>
      </a:accent5>
      <a:accent6>
        <a:srgbClr val="CD559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15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500" dirty="0" err="1" smtClean="0">
            <a:solidFill>
              <a:srgbClr val="646569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 Template 2014-11-17" id="{0B0E4A72-1115-419C-AEBD-F169BCBA96A4}" vid="{EAB281A0-3687-4CC6-8C79-E34B25808552}"/>
    </a:ext>
  </a:extLst>
</a:theme>
</file>

<file path=ppt/theme/theme2.xml><?xml version="1.0" encoding="utf-8"?>
<a:theme xmlns:a="http://schemas.openxmlformats.org/drawingml/2006/main" name="Office Theme">
  <a:themeElements>
    <a:clrScheme name="Electrolux">
      <a:dk1>
        <a:sysClr val="windowText" lastClr="000000"/>
      </a:dk1>
      <a:lt1>
        <a:sysClr val="window" lastClr="FFFFFF"/>
      </a:lt1>
      <a:dk2>
        <a:srgbClr val="041E50"/>
      </a:dk2>
      <a:lt2>
        <a:srgbClr val="EEECE1"/>
      </a:lt2>
      <a:accent1>
        <a:srgbClr val="041E50"/>
      </a:accent1>
      <a:accent2>
        <a:srgbClr val="52284E"/>
      </a:accent2>
      <a:accent3>
        <a:srgbClr val="2ACBD3"/>
      </a:accent3>
      <a:accent4>
        <a:srgbClr val="EB6852"/>
      </a:accent4>
      <a:accent5>
        <a:srgbClr val="009ABF"/>
      </a:accent5>
      <a:accent6>
        <a:srgbClr val="CD559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lectrolux">
      <a:dk1>
        <a:sysClr val="windowText" lastClr="000000"/>
      </a:dk1>
      <a:lt1>
        <a:sysClr val="window" lastClr="FFFFFF"/>
      </a:lt1>
      <a:dk2>
        <a:srgbClr val="041E50"/>
      </a:dk2>
      <a:lt2>
        <a:srgbClr val="EEECE1"/>
      </a:lt2>
      <a:accent1>
        <a:srgbClr val="041E50"/>
      </a:accent1>
      <a:accent2>
        <a:srgbClr val="52284E"/>
      </a:accent2>
      <a:accent3>
        <a:srgbClr val="2ACBD3"/>
      </a:accent3>
      <a:accent4>
        <a:srgbClr val="EB6852"/>
      </a:accent4>
      <a:accent5>
        <a:srgbClr val="009ABF"/>
      </a:accent5>
      <a:accent6>
        <a:srgbClr val="CD559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Electrolux Aubergine - Arial</Template>
  <TotalTime>1280</TotalTime>
  <Words>533</Words>
  <Application>Microsoft Macintosh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Electrolux Aubergine</vt:lpstr>
      <vt:lpstr>YouTube Information on user manual</vt:lpstr>
      <vt:lpstr>Today we have the Brand in the beginning or in the sentence we have how to install your, how to install guide,……… We need to standardize.</vt:lpstr>
      <vt:lpstr>Today we have the Brand in the beginning or in the sentence we have how to install your, how to install guide,……… We need to standardize.</vt:lpstr>
      <vt:lpstr>Today we have the Brand in the beginning or in the sentence we have how to install your, how to install guide,……… We need to standardize.</vt:lpstr>
    </vt:vector>
  </TitlesOfParts>
  <Company>Electrolux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YouTube Information on user manual</dc:title>
  <dc:creator>Frank Benold</dc:creator>
  <cp:lastModifiedBy>Robert Kot</cp:lastModifiedBy>
  <cp:revision>109</cp:revision>
  <cp:lastPrinted>2019-02-22T13:08:23Z</cp:lastPrinted>
  <dcterms:created xsi:type="dcterms:W3CDTF">2018-10-05T06:33:07Z</dcterms:created>
  <dcterms:modified xsi:type="dcterms:W3CDTF">2023-02-10T15:27:32Z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77eab6e-04c6-4822-9252-98ab9f25736b_Enabled">
    <vt:lpwstr>true</vt:lpwstr>
  </property>
  <property fmtid="{D5CDD505-2E9C-101B-9397-08002B2CF9AE}" pid="3" name="MSIP_Label_477eab6e-04c6-4822-9252-98ab9f25736b_SetDate">
    <vt:lpwstr>2022-01-25T14:16:01Z</vt:lpwstr>
  </property>
  <property fmtid="{D5CDD505-2E9C-101B-9397-08002B2CF9AE}" pid="4" name="MSIP_Label_477eab6e-04c6-4822-9252-98ab9f25736b_Method">
    <vt:lpwstr>Standard</vt:lpwstr>
  </property>
  <property fmtid="{D5CDD505-2E9C-101B-9397-08002B2CF9AE}" pid="5" name="MSIP_Label_477eab6e-04c6-4822-9252-98ab9f25736b_Name">
    <vt:lpwstr>477eab6e-04c6-4822-9252-98ab9f25736b</vt:lpwstr>
  </property>
  <property fmtid="{D5CDD505-2E9C-101B-9397-08002B2CF9AE}" pid="6" name="MSIP_Label_477eab6e-04c6-4822-9252-98ab9f25736b_SiteId">
    <vt:lpwstr>d2007bef-127d-4591-97ac-10d72fe28031</vt:lpwstr>
  </property>
  <property fmtid="{D5CDD505-2E9C-101B-9397-08002B2CF9AE}" pid="7" name="MSIP_Label_477eab6e-04c6-4822-9252-98ab9f25736b_ActionId">
    <vt:lpwstr>d98927af-d0f2-4ade-86bc-d943c98bea2f</vt:lpwstr>
  </property>
  <property fmtid="{D5CDD505-2E9C-101B-9397-08002B2CF9AE}" pid="8" name="MSIP_Label_477eab6e-04c6-4822-9252-98ab9f25736b_ContentBits">
    <vt:lpwstr>2</vt:lpwstr>
  </property>
</Properties>
</file>